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1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71" r:id="rId92"/>
    <p:sldId id="380" r:id="rId93"/>
    <p:sldId id="379" r:id="rId94"/>
    <p:sldId id="381" r:id="rId95"/>
    <p:sldId id="382" r:id="rId96"/>
    <p:sldId id="383" r:id="rId97"/>
    <p:sldId id="377" r:id="rId98"/>
    <p:sldId id="384" r:id="rId99"/>
    <p:sldId id="385" r:id="rId100"/>
    <p:sldId id="386" r:id="rId101"/>
    <p:sldId id="387" r:id="rId102"/>
    <p:sldId id="389" r:id="rId103"/>
    <p:sldId id="388" r:id="rId104"/>
    <p:sldId id="391" r:id="rId105"/>
    <p:sldId id="390" r:id="rId106"/>
    <p:sldId id="392" r:id="rId107"/>
    <p:sldId id="393" r:id="rId108"/>
    <p:sldId id="378" r:id="rId109"/>
    <p:sldId id="266" r:id="rId110"/>
  </p:sldIdLst>
  <p:sldSz cx="18288000" cy="10287000"/>
  <p:notesSz cx="6858000" cy="9144000"/>
  <p:embeddedFontLst>
    <p:embeddedFont>
      <p:font typeface="Source Han Sans KR" panose="020B0600000101010101" charset="-127"/>
      <p:regular r:id="rId112"/>
    </p:embeddedFont>
    <p:embeddedFont>
      <p:font typeface="Source Han Sans KR Bold" panose="020B0600000101010101" charset="-127"/>
      <p:regular r:id="rId113"/>
    </p:embeddedFont>
    <p:embeddedFont>
      <p:font typeface="Source Han Sans KR Medium" panose="020B0600000101010101" charset="-127"/>
      <p:regular r:id="rId114"/>
    </p:embeddedFont>
    <p:embeddedFont>
      <p:font typeface="Consolas" panose="020B0609020204030204" pitchFamily="49" charset="0"/>
      <p:regular r:id="rId115"/>
      <p:bold r:id="rId116"/>
      <p:italic r:id="rId117"/>
      <p:boldItalic r:id="rId118"/>
    </p:embeddedFont>
    <p:embeddedFont>
      <p:font typeface="Inter" panose="020B0600000101010101" charset="0"/>
      <p:regular r:id="rId119"/>
    </p:embeddedFont>
    <p:embeddedFont>
      <p:font typeface="Inter Bold" panose="020B0600000101010101" charset="0"/>
      <p:regular r:id="rId120"/>
    </p:embeddedFont>
    <p:embeddedFont>
      <p:font typeface="Inter Light" panose="020B0600000101010101" charset="0"/>
      <p:regular r:id="rId121"/>
    </p:embeddedFont>
    <p:embeddedFont>
      <p:font typeface="맑은 고딕" panose="020B0503020000020004" pitchFamily="50" charset="-127"/>
      <p:regular r:id="rId122"/>
      <p:bold r:id="rId1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2025-05-21(Wed)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</TotalTime>
  <Words>19083</Words>
  <Application>Microsoft Office PowerPoint</Application>
  <PresentationFormat>사용자 지정</PresentationFormat>
  <Paragraphs>2464</Paragraphs>
  <Slides>109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21" baseType="lpstr">
      <vt:lpstr>Source Han Sans KR Medium</vt:lpstr>
      <vt:lpstr>Source Han Sans KR Bold</vt:lpstr>
      <vt:lpstr>Arial</vt:lpstr>
      <vt:lpstr>Inter Bold</vt:lpstr>
      <vt:lpstr>Inter Light</vt:lpstr>
      <vt:lpstr>맑은 고딕</vt:lpstr>
      <vt:lpstr>Wingdings</vt:lpstr>
      <vt:lpstr>Calibri</vt:lpstr>
      <vt:lpstr>Inter</vt:lpstr>
      <vt:lpstr>Consolas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171</cp:revision>
  <dcterms:created xsi:type="dcterms:W3CDTF">2006-08-16T00:00:00Z</dcterms:created>
  <dcterms:modified xsi:type="dcterms:W3CDTF">2025-05-21T06:45:32Z</dcterms:modified>
  <dc:identifier>DAGis_g1UzM</dc:identifier>
</cp:coreProperties>
</file>